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89" r:id="rId4"/>
    <p:sldId id="288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66" r:id="rId25"/>
    <p:sldId id="290" r:id="rId26"/>
    <p:sldId id="267" r:id="rId27"/>
    <p:sldId id="261" r:id="rId28"/>
    <p:sldId id="262" r:id="rId29"/>
    <p:sldId id="287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F7F7F7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944" y="-3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264" y="3354614"/>
            <a:ext cx="7772400" cy="1470025"/>
          </a:xfrm>
        </p:spPr>
        <p:txBody>
          <a:bodyPr>
            <a:normAutofit/>
          </a:bodyPr>
          <a:lstStyle/>
          <a:p>
            <a:r>
              <a:rPr lang="en-GB" sz="3600" b="1" dirty="0" smtClean="0">
                <a:solidFill>
                  <a:srgbClr val="990033"/>
                </a:solidFill>
              </a:rPr>
              <a:t>Premium Quality Alaska </a:t>
            </a:r>
            <a:r>
              <a:rPr lang="en-GB" sz="3600" b="1" dirty="0" smtClean="0">
                <a:solidFill>
                  <a:srgbClr val="990033"/>
                </a:solidFill>
              </a:rPr>
              <a:t>White / Pink</a:t>
            </a:r>
            <a:endParaRPr sz="3600" b="1" dirty="0">
              <a:solidFill>
                <a:srgbClr val="990033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2500" y="476250"/>
            <a:ext cx="7305674" cy="3078604"/>
          </a:xfrm>
        </p:spPr>
        <p:txBody>
          <a:bodyPr>
            <a:normAutofit lnSpcReduction="10000"/>
          </a:bodyPr>
          <a:lstStyle/>
          <a:p>
            <a:endParaRPr lang="en-GB" sz="2400" dirty="0" smtClean="0">
              <a:solidFill>
                <a:schemeClr val="accent6">
                  <a:lumMod val="75000"/>
                </a:schemeClr>
              </a:solidFill>
              <a:latin typeface="Lucida Handwriting" pitchFamily="66" charset="0"/>
            </a:endParaRPr>
          </a:p>
          <a:p>
            <a:endParaRPr lang="en-GB" sz="2400" dirty="0" smtClean="0">
              <a:solidFill>
                <a:schemeClr val="accent6">
                  <a:lumMod val="75000"/>
                </a:schemeClr>
              </a:solidFill>
              <a:latin typeface="Lucida Handwriting" pitchFamily="66" charset="0"/>
            </a:endParaRPr>
          </a:p>
          <a:p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  <a:latin typeface="Arial Rounded MT Bold" pitchFamily="34" charset="0"/>
              </a:rPr>
              <a:t>M/s Kumar Herbals</a:t>
            </a:r>
          </a:p>
          <a:p>
            <a:endParaRPr lang="en-GB" sz="2400" dirty="0" smtClean="0">
              <a:solidFill>
                <a:schemeClr val="accent6">
                  <a:lumMod val="75000"/>
                </a:schemeClr>
              </a:solidFill>
              <a:latin typeface="Lucida Handwriting" pitchFamily="66" charset="0"/>
            </a:endParaRPr>
          </a:p>
          <a:p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  <a:latin typeface="Lucida Handwriting" pitchFamily="66" charset="0"/>
              </a:rPr>
              <a:t>bringing you </a:t>
            </a:r>
          </a:p>
          <a:p>
            <a:endParaRPr lang="en-GB" sz="2400" dirty="0" smtClean="0">
              <a:solidFill>
                <a:schemeClr val="accent6">
                  <a:lumMod val="75000"/>
                </a:schemeClr>
              </a:solidFill>
              <a:latin typeface="Lucida Handwriting" pitchFamily="66" charset="0"/>
            </a:endParaRPr>
          </a:p>
          <a:p>
            <a:r>
              <a:rPr lang="en-GB" sz="2800" dirty="0">
                <a:solidFill>
                  <a:schemeClr val="accent6">
                    <a:lumMod val="75000"/>
                  </a:schemeClr>
                </a:solidFill>
                <a:latin typeface="Lucida Handwriting" pitchFamily="66" charset="0"/>
              </a:rPr>
              <a:t>f</a:t>
            </a:r>
            <a:r>
              <a:rPr lang="en-GB" sz="2800" dirty="0" smtClean="0">
                <a:solidFill>
                  <a:schemeClr val="accent6">
                    <a:lumMod val="75000"/>
                  </a:schemeClr>
                </a:solidFill>
                <a:latin typeface="Lucida Handwriting" pitchFamily="66" charset="0"/>
              </a:rPr>
              <a:t>rom </a:t>
            </a:r>
            <a:r>
              <a:rPr lang="en-GB" sz="2800" dirty="0">
                <a:solidFill>
                  <a:schemeClr val="accent6">
                    <a:lumMod val="75000"/>
                  </a:schemeClr>
                </a:solidFill>
                <a:latin typeface="Lucida Handwriting" pitchFamily="66" charset="0"/>
              </a:rPr>
              <a:t>the earth to your masterpiece</a:t>
            </a:r>
            <a:endParaRPr sz="2800" dirty="0">
              <a:solidFill>
                <a:schemeClr val="accent6">
                  <a:lumMod val="75000"/>
                </a:schemeClr>
              </a:solidFill>
              <a:latin typeface="Lucida Handwriting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89808"/>
            <a:ext cx="996042" cy="521051"/>
          </a:xfrm>
          <a:prstGeom prst="rect">
            <a:avLst/>
          </a:prstGeom>
        </p:spPr>
      </p:pic>
      <p:sp>
        <p:nvSpPr>
          <p:cNvPr id="5" name="AutoShape 2" descr="Maroon Border Vector Art, Icons, and Graphics for Free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000250" y="4924425"/>
            <a:ext cx="5476875" cy="95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9" name="Picture 5" descr="C:\Users\MUKESH TRIPATHI\Downloads\WhatsApp Image 2025-11-08 at 16.19.2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6" y="274639"/>
            <a:ext cx="599613" cy="6588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875" y="742829"/>
            <a:ext cx="8004175" cy="60103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/>
          <p:cNvSpPr/>
          <p:nvPr/>
        </p:nvSpPr>
        <p:spPr>
          <a:xfrm>
            <a:off x="1614592" y="196154"/>
            <a:ext cx="27590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Alaska White</a:t>
            </a:r>
            <a:endParaRPr lang="en-US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8194" name="Picture 2" descr="F:\PC 2 june 25\Desktop\Alaska Marble Marketing\WhatsApp Image 2025-11-07 at 10.37.47 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2" y="780929"/>
            <a:ext cx="7924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558" y="67734"/>
            <a:ext cx="996042" cy="521051"/>
          </a:xfrm>
          <a:prstGeom prst="rect">
            <a:avLst/>
          </a:prstGeom>
        </p:spPr>
      </p:pic>
      <p:pic>
        <p:nvPicPr>
          <p:cNvPr id="6" name="Picture 5" descr="C:\Users\MUKESH TRIPATHI\Downloads\WhatsApp Image 2025-11-08 at 16.19.28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4" y="67734"/>
            <a:ext cx="599613" cy="6588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6560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875" y="742829"/>
            <a:ext cx="8004175" cy="60103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/>
          <p:cNvSpPr/>
          <p:nvPr/>
        </p:nvSpPr>
        <p:spPr>
          <a:xfrm>
            <a:off x="1614592" y="196154"/>
            <a:ext cx="27590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Alaska White</a:t>
            </a:r>
            <a:endParaRPr lang="en-US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9218" name="Picture 2" descr="F:\PC 2 june 25\Desktop\Alaska Marble Marketing\WhatsApp Image 2025-11-07 at 10.37.4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2" y="780929"/>
            <a:ext cx="7924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558" y="67734"/>
            <a:ext cx="996042" cy="521051"/>
          </a:xfrm>
          <a:prstGeom prst="rect">
            <a:avLst/>
          </a:prstGeom>
        </p:spPr>
      </p:pic>
      <p:pic>
        <p:nvPicPr>
          <p:cNvPr id="6" name="Picture 5" descr="C:\Users\MUKESH TRIPATHI\Downloads\WhatsApp Image 2025-11-08 at 16.19.28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4" y="67734"/>
            <a:ext cx="599613" cy="6588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536999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875" y="742829"/>
            <a:ext cx="8004175" cy="60103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/>
          <p:cNvSpPr/>
          <p:nvPr/>
        </p:nvSpPr>
        <p:spPr>
          <a:xfrm>
            <a:off x="1614592" y="196154"/>
            <a:ext cx="27590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Alaska White</a:t>
            </a:r>
            <a:endParaRPr lang="en-US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42" name="Picture 2" descr="F:\PC 2 june 25\Desktop\Alaska Marble Marketing\IMG_20251016_163206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2" y="780929"/>
            <a:ext cx="7924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558" y="67734"/>
            <a:ext cx="996042" cy="521051"/>
          </a:xfrm>
          <a:prstGeom prst="rect">
            <a:avLst/>
          </a:prstGeom>
        </p:spPr>
      </p:pic>
      <p:pic>
        <p:nvPicPr>
          <p:cNvPr id="6" name="Picture 5" descr="C:\Users\MUKESH TRIPATHI\Downloads\WhatsApp Image 2025-11-08 at 16.19.28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4" y="67734"/>
            <a:ext cx="599613" cy="6588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64283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875" y="742829"/>
            <a:ext cx="8004175" cy="60103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/>
          <p:cNvSpPr/>
          <p:nvPr/>
        </p:nvSpPr>
        <p:spPr>
          <a:xfrm>
            <a:off x="1614592" y="196154"/>
            <a:ext cx="27590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Alaska White</a:t>
            </a:r>
            <a:endParaRPr lang="en-US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1266" name="Picture 2" descr="F:\PC 2 june 25\Desktop\Alaska Marble Marketing\WhatsApp Image 2025-11-06 at 16.36.23-Photoroo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2" y="780929"/>
            <a:ext cx="7924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558" y="67734"/>
            <a:ext cx="996042" cy="521051"/>
          </a:xfrm>
          <a:prstGeom prst="rect">
            <a:avLst/>
          </a:prstGeom>
        </p:spPr>
      </p:pic>
      <p:pic>
        <p:nvPicPr>
          <p:cNvPr id="6" name="Picture 5" descr="C:\Users\MUKESH TRIPATHI\Downloads\WhatsApp Image 2025-11-08 at 16.19.28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4" y="67734"/>
            <a:ext cx="599613" cy="6588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633277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875" y="742829"/>
            <a:ext cx="8004175" cy="60103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/>
          <p:cNvSpPr/>
          <p:nvPr/>
        </p:nvSpPr>
        <p:spPr>
          <a:xfrm>
            <a:off x="1614592" y="196154"/>
            <a:ext cx="27590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Alaska White</a:t>
            </a:r>
            <a:endParaRPr lang="en-US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2290" name="Picture 2" descr="F:\PC 2 june 25\Desktop\Alaska Marble Marketing\WhatsApp Image 2025-11-07 at 11.35.1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81" y="785752"/>
            <a:ext cx="7924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558" y="67734"/>
            <a:ext cx="996042" cy="521051"/>
          </a:xfrm>
          <a:prstGeom prst="rect">
            <a:avLst/>
          </a:prstGeom>
        </p:spPr>
      </p:pic>
      <p:pic>
        <p:nvPicPr>
          <p:cNvPr id="6" name="Picture 5" descr="C:\Users\MUKESH TRIPATHI\Downloads\WhatsApp Image 2025-11-08 at 16.19.28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4" y="67734"/>
            <a:ext cx="599613" cy="6588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50426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875" y="742829"/>
            <a:ext cx="8004175" cy="60103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/>
          <p:cNvSpPr/>
          <p:nvPr/>
        </p:nvSpPr>
        <p:spPr>
          <a:xfrm>
            <a:off x="1614592" y="196154"/>
            <a:ext cx="27590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Alaska White</a:t>
            </a:r>
            <a:endParaRPr lang="en-US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3314" name="Picture 2" descr="F:\PC 2 june 25\Desktop\Alaska Marble Marketing\WhatsApp Image 2025-11-07 at 11.35.12 (2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2" y="780929"/>
            <a:ext cx="7924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558" y="67734"/>
            <a:ext cx="996042" cy="521051"/>
          </a:xfrm>
          <a:prstGeom prst="rect">
            <a:avLst/>
          </a:prstGeom>
        </p:spPr>
      </p:pic>
      <p:pic>
        <p:nvPicPr>
          <p:cNvPr id="6" name="Picture 5" descr="C:\Users\MUKESH TRIPATHI\Downloads\WhatsApp Image 2025-11-08 at 16.19.28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4" y="67734"/>
            <a:ext cx="599613" cy="6588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014169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875" y="742829"/>
            <a:ext cx="8004175" cy="60103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/>
          <p:cNvSpPr/>
          <p:nvPr/>
        </p:nvSpPr>
        <p:spPr>
          <a:xfrm>
            <a:off x="1614592" y="196154"/>
            <a:ext cx="27590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Alaska White</a:t>
            </a:r>
            <a:endParaRPr lang="en-US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4338" name="Picture 2" descr="F:\PC 2 june 25\Desktop\Alaska Marble Marketing\WhatsApp Image 2025-11-07 at 11.35.2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2" y="780929"/>
            <a:ext cx="7924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558" y="67734"/>
            <a:ext cx="996042" cy="521051"/>
          </a:xfrm>
          <a:prstGeom prst="rect">
            <a:avLst/>
          </a:prstGeom>
        </p:spPr>
      </p:pic>
      <p:pic>
        <p:nvPicPr>
          <p:cNvPr id="6" name="Picture 5" descr="C:\Users\MUKESH TRIPATHI\Downloads\WhatsApp Image 2025-11-08 at 16.19.28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4" y="67734"/>
            <a:ext cx="599613" cy="6588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297586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875" y="742829"/>
            <a:ext cx="8004175" cy="60103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/>
          <p:cNvSpPr/>
          <p:nvPr/>
        </p:nvSpPr>
        <p:spPr>
          <a:xfrm>
            <a:off x="1614592" y="196154"/>
            <a:ext cx="27590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Alaska White</a:t>
            </a:r>
            <a:endParaRPr lang="en-US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5362" name="Picture 2" descr="F:\PC 2 june 25\Desktop\Alaska Marble Marketing\WhatsApp Image 2025-11-07 at 11.35.2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2" y="780929"/>
            <a:ext cx="7924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558" y="67734"/>
            <a:ext cx="996042" cy="521051"/>
          </a:xfrm>
          <a:prstGeom prst="rect">
            <a:avLst/>
          </a:prstGeom>
        </p:spPr>
      </p:pic>
      <p:pic>
        <p:nvPicPr>
          <p:cNvPr id="6" name="Picture 5" descr="C:\Users\MUKESH TRIPATHI\Downloads\WhatsApp Image 2025-11-08 at 16.19.28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4" y="67734"/>
            <a:ext cx="599613" cy="6588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833584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875" y="742829"/>
            <a:ext cx="8004175" cy="60103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/>
          <p:cNvSpPr/>
          <p:nvPr/>
        </p:nvSpPr>
        <p:spPr>
          <a:xfrm>
            <a:off x="1614592" y="196154"/>
            <a:ext cx="27590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Alaska White</a:t>
            </a:r>
            <a:endParaRPr lang="en-US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6386" name="Picture 2" descr="F:\PC 2 june 25\Desktop\Alaska Marble Marketing\WhatsApp Image 2025-11-07 at 11.35.2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795277"/>
            <a:ext cx="7924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558" y="67734"/>
            <a:ext cx="996042" cy="521051"/>
          </a:xfrm>
          <a:prstGeom prst="rect">
            <a:avLst/>
          </a:prstGeom>
        </p:spPr>
      </p:pic>
      <p:pic>
        <p:nvPicPr>
          <p:cNvPr id="6" name="Picture 5" descr="C:\Users\MUKESH TRIPATHI\Downloads\WhatsApp Image 2025-11-08 at 16.19.28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4" y="67734"/>
            <a:ext cx="599613" cy="6588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237838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875" y="742829"/>
            <a:ext cx="8004175" cy="60103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/>
          <p:cNvSpPr/>
          <p:nvPr/>
        </p:nvSpPr>
        <p:spPr>
          <a:xfrm>
            <a:off x="1614592" y="196154"/>
            <a:ext cx="27590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Alaska White</a:t>
            </a:r>
            <a:endParaRPr lang="en-US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7410" name="Picture 2" descr="F:\PC 2 june 25\Desktop\Alaska Marble Marketing\WhatsApp Image 2025-11-07 at 11.35.2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790454"/>
            <a:ext cx="7924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558" y="67734"/>
            <a:ext cx="996042" cy="521051"/>
          </a:xfrm>
          <a:prstGeom prst="rect">
            <a:avLst/>
          </a:prstGeom>
        </p:spPr>
      </p:pic>
      <p:pic>
        <p:nvPicPr>
          <p:cNvPr id="6" name="Picture 5" descr="C:\Users\MUKESH TRIPATHI\Downloads\WhatsApp Image 2025-11-08 at 16.19.28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4" y="67734"/>
            <a:ext cx="599613" cy="6588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734880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875" y="742829"/>
            <a:ext cx="8004175" cy="60103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/>
          <p:cNvSpPr/>
          <p:nvPr/>
        </p:nvSpPr>
        <p:spPr>
          <a:xfrm>
            <a:off x="1775694" y="196154"/>
            <a:ext cx="243688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Alaska </a:t>
            </a:r>
            <a:r>
              <a:rPr lang="en-US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Pink</a:t>
            </a:r>
            <a:endParaRPr lang="en-US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558" y="67734"/>
            <a:ext cx="996042" cy="521051"/>
          </a:xfrm>
          <a:prstGeom prst="rect">
            <a:avLst/>
          </a:prstGeom>
        </p:spPr>
      </p:pic>
      <p:pic>
        <p:nvPicPr>
          <p:cNvPr id="6" name="Picture 5" descr="C:\Users\MUKESH TRIPATHI\Downloads\WhatsApp Image 2025-11-08 at 16.19.2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4" y="67734"/>
            <a:ext cx="599613" cy="6588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pic>
        <p:nvPicPr>
          <p:cNvPr id="1030" name="Picture 6" descr="G:\PC 2 june 25\Desktop\Alaska Marble Marketing\used\10 mar 26\WhatsApp Image 2026-03-09 at 11.29.5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742829"/>
            <a:ext cx="8077200" cy="60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875" y="742829"/>
            <a:ext cx="8004175" cy="60103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/>
          <p:cNvSpPr/>
          <p:nvPr/>
        </p:nvSpPr>
        <p:spPr>
          <a:xfrm>
            <a:off x="1614592" y="196154"/>
            <a:ext cx="27590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Alaska White</a:t>
            </a:r>
            <a:endParaRPr lang="en-US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8434" name="Picture 2" descr="F:\PC 2 june 25\Desktop\Alaska Marble Marketing\WhatsApp Image 2025-11-07 at 11.35.2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2" y="781050"/>
            <a:ext cx="7924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558" y="67734"/>
            <a:ext cx="996042" cy="521051"/>
          </a:xfrm>
          <a:prstGeom prst="rect">
            <a:avLst/>
          </a:prstGeom>
        </p:spPr>
      </p:pic>
      <p:pic>
        <p:nvPicPr>
          <p:cNvPr id="6" name="Picture 5" descr="C:\Users\MUKESH TRIPATHI\Downloads\WhatsApp Image 2025-11-08 at 16.19.28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4" y="67734"/>
            <a:ext cx="599613" cy="6588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3204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875" y="742829"/>
            <a:ext cx="8004175" cy="60103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/>
          <p:cNvSpPr/>
          <p:nvPr/>
        </p:nvSpPr>
        <p:spPr>
          <a:xfrm>
            <a:off x="1614592" y="196154"/>
            <a:ext cx="27590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Alaska White</a:t>
            </a:r>
            <a:endParaRPr lang="en-US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9458" name="Picture 2" descr="F:\PC 2 june 25\Desktop\Alaska Marble Marketing\WhatsApp Image 2025-11-07 at 11.35.2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2" y="780929"/>
            <a:ext cx="7924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558" y="67734"/>
            <a:ext cx="996042" cy="521051"/>
          </a:xfrm>
          <a:prstGeom prst="rect">
            <a:avLst/>
          </a:prstGeom>
        </p:spPr>
      </p:pic>
      <p:pic>
        <p:nvPicPr>
          <p:cNvPr id="6" name="Picture 5" descr="C:\Users\MUKESH TRIPATHI\Downloads\WhatsApp Image 2025-11-08 at 16.19.28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4" y="67734"/>
            <a:ext cx="599613" cy="6588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108960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875" y="742829"/>
            <a:ext cx="8004175" cy="60103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/>
          <p:cNvSpPr/>
          <p:nvPr/>
        </p:nvSpPr>
        <p:spPr>
          <a:xfrm>
            <a:off x="1614592" y="196154"/>
            <a:ext cx="27590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Alaska White</a:t>
            </a:r>
            <a:endParaRPr lang="en-US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0482" name="Picture 2" descr="F:\PC 2 june 25\Desktop\Alaska Marble Marketing\WhatsApp Image 2025-11-07 at 11.35.2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781050"/>
            <a:ext cx="7924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558" y="67734"/>
            <a:ext cx="996042" cy="521051"/>
          </a:xfrm>
          <a:prstGeom prst="rect">
            <a:avLst/>
          </a:prstGeom>
        </p:spPr>
      </p:pic>
      <p:pic>
        <p:nvPicPr>
          <p:cNvPr id="6" name="Picture 5" descr="C:\Users\MUKESH TRIPATHI\Downloads\WhatsApp Image 2025-11-08 at 16.19.28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4" y="67734"/>
            <a:ext cx="599613" cy="6588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64553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875" y="742829"/>
            <a:ext cx="8004175" cy="60103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/>
          <p:cNvSpPr/>
          <p:nvPr/>
        </p:nvSpPr>
        <p:spPr>
          <a:xfrm>
            <a:off x="1614592" y="196154"/>
            <a:ext cx="27590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Alaska White</a:t>
            </a:r>
            <a:endParaRPr lang="en-US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1506" name="Picture 2" descr="F:\PC 2 june 25\Desktop\Alaska Marble Marketing\WhatsApp Image 2025-11-07 at 11.35.1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780929"/>
            <a:ext cx="7924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558" y="67734"/>
            <a:ext cx="996042" cy="521051"/>
          </a:xfrm>
          <a:prstGeom prst="rect">
            <a:avLst/>
          </a:prstGeom>
        </p:spPr>
      </p:pic>
      <p:pic>
        <p:nvPicPr>
          <p:cNvPr id="6" name="Picture 5" descr="C:\Users\MUKESH TRIPATHI\Downloads\WhatsApp Image 2025-11-08 at 16.19.28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4" y="67734"/>
            <a:ext cx="599613" cy="6588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8551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92597" y="192283"/>
            <a:ext cx="53078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Alaska White Applications</a:t>
            </a:r>
            <a:endParaRPr lang="en-US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074" name="Picture 2" descr="F:\PC 2 june 25\Desktop\Alaska Marble Marketing\Finished Products\Counter To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827" y="917871"/>
            <a:ext cx="4534482" cy="267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PC 2 june 25\Desktop\Alaska Marble Marketing\Finished Products\Kitch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58" y="3592285"/>
            <a:ext cx="2759585" cy="275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PC 2 june 25\Desktop\Alaska Marble Marketing\Finished Products\wal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506" y="3789235"/>
            <a:ext cx="4328803" cy="257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MUKESH TRIPATHI\Downloads\stairs-photoaidcom-cropp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39" y="1054867"/>
            <a:ext cx="2400421" cy="240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558" y="67734"/>
            <a:ext cx="996042" cy="521051"/>
          </a:xfrm>
          <a:prstGeom prst="rect">
            <a:avLst/>
          </a:prstGeom>
        </p:spPr>
      </p:pic>
      <p:pic>
        <p:nvPicPr>
          <p:cNvPr id="8" name="Picture 7" descr="C:\Users\MUKESH TRIPATHI\Downloads\WhatsApp Image 2025-11-08 at 16.19.28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4" y="67734"/>
            <a:ext cx="599613" cy="6588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92345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3975" y="1273629"/>
            <a:ext cx="62769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>
                <a:solidFill>
                  <a:srgbClr val="990033"/>
                </a:solidFill>
                <a:latin typeface="Monotype Corsiva" pitchFamily="66" charset="0"/>
              </a:rPr>
              <a:t>Alaska Pink </a:t>
            </a:r>
            <a:r>
              <a:rPr lang="en-GB" sz="2800" dirty="0" smtClean="0">
                <a:solidFill>
                  <a:srgbClr val="990033"/>
                </a:solidFill>
                <a:latin typeface="Monotype Corsiva" pitchFamily="66" charset="0"/>
              </a:rPr>
              <a:t>is </a:t>
            </a:r>
            <a:r>
              <a:rPr lang="en-GB" sz="2800" dirty="0">
                <a:solidFill>
                  <a:srgbClr val="990033"/>
                </a:solidFill>
                <a:latin typeface="Monotype Corsiva" pitchFamily="66" charset="0"/>
              </a:rPr>
              <a:t>a natural stone with a light pink base and grey, white, and black speckles. It is mainly quarried in India and is known for its strength, durability, and attractive appearance. </a:t>
            </a:r>
            <a:endParaRPr lang="en-GB" sz="2800" dirty="0" smtClean="0">
              <a:solidFill>
                <a:srgbClr val="990033"/>
              </a:solidFill>
              <a:latin typeface="Monotype Corsiva" pitchFamily="66" charset="0"/>
            </a:endParaRPr>
          </a:p>
          <a:p>
            <a:pPr algn="just"/>
            <a:endParaRPr lang="en-GB" sz="2800" dirty="0" smtClean="0">
              <a:solidFill>
                <a:srgbClr val="990033"/>
              </a:solidFill>
              <a:latin typeface="Monotype Corsiva" pitchFamily="66" charset="0"/>
            </a:endParaRPr>
          </a:p>
          <a:p>
            <a:pPr algn="just"/>
            <a:r>
              <a:rPr lang="en-GB" sz="2800" dirty="0" smtClean="0">
                <a:solidFill>
                  <a:srgbClr val="990033"/>
                </a:solidFill>
                <a:latin typeface="Monotype Corsiva" pitchFamily="66" charset="0"/>
              </a:rPr>
              <a:t>Due </a:t>
            </a:r>
            <a:r>
              <a:rPr lang="en-GB" sz="2800" dirty="0">
                <a:solidFill>
                  <a:srgbClr val="990033"/>
                </a:solidFill>
                <a:latin typeface="Monotype Corsiva" pitchFamily="66" charset="0"/>
              </a:rPr>
              <a:t>to its low water absorption and resistance to heat and scratches, it is widely used for flooring, countertops, wall cladding, and building facades in residential and commercial projects.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558" y="67734"/>
            <a:ext cx="996042" cy="521051"/>
          </a:xfrm>
          <a:prstGeom prst="rect">
            <a:avLst/>
          </a:prstGeom>
        </p:spPr>
      </p:pic>
      <p:pic>
        <p:nvPicPr>
          <p:cNvPr id="4" name="Picture 3" descr="C:\Users\MUKESH TRIPATHI\Downloads\WhatsApp Image 2025-11-08 at 16.19.2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4" y="67734"/>
            <a:ext cx="599613" cy="6588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841418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3975" y="1273629"/>
            <a:ext cx="62769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>
                <a:solidFill>
                  <a:srgbClr val="990033"/>
                </a:solidFill>
                <a:latin typeface="Monotype Corsiva" pitchFamily="66" charset="0"/>
              </a:rPr>
              <a:t>Alaska White </a:t>
            </a:r>
            <a:r>
              <a:rPr lang="en-GB" sz="2800" dirty="0" smtClean="0">
                <a:solidFill>
                  <a:srgbClr val="990033"/>
                </a:solidFill>
                <a:latin typeface="Monotype Corsiva" pitchFamily="66" charset="0"/>
              </a:rPr>
              <a:t>features </a:t>
            </a:r>
            <a:r>
              <a:rPr lang="en-GB" sz="2800" dirty="0">
                <a:solidFill>
                  <a:srgbClr val="990033"/>
                </a:solidFill>
                <a:latin typeface="Monotype Corsiva" pitchFamily="66" charset="0"/>
              </a:rPr>
              <a:t>a light creamy white to pale grey base with elegant patterns of grey, beige, and black. Its flowing veins add depth and charm, making it ideal for countertops, backsplashes, and interiors. </a:t>
            </a:r>
            <a:endParaRPr lang="en-GB" sz="2800" dirty="0" smtClean="0">
              <a:solidFill>
                <a:srgbClr val="990033"/>
              </a:solidFill>
              <a:latin typeface="Monotype Corsiva" pitchFamily="66" charset="0"/>
            </a:endParaRPr>
          </a:p>
          <a:p>
            <a:pPr algn="just"/>
            <a:endParaRPr lang="en-GB" sz="2800" dirty="0">
              <a:solidFill>
                <a:srgbClr val="990033"/>
              </a:solidFill>
              <a:latin typeface="Monotype Corsiva" pitchFamily="66" charset="0"/>
            </a:endParaRPr>
          </a:p>
          <a:p>
            <a:pPr algn="just"/>
            <a:r>
              <a:rPr lang="en-GB" sz="2800" dirty="0" smtClean="0">
                <a:solidFill>
                  <a:srgbClr val="990033"/>
                </a:solidFill>
                <a:latin typeface="Monotype Corsiva" pitchFamily="66" charset="0"/>
              </a:rPr>
              <a:t>Known </a:t>
            </a:r>
            <a:r>
              <a:rPr lang="en-GB" sz="2800" dirty="0">
                <a:solidFill>
                  <a:srgbClr val="990033"/>
                </a:solidFill>
                <a:latin typeface="Monotype Corsiva" pitchFamily="66" charset="0"/>
              </a:rPr>
              <a:t>for its durability, heat, and scratch resistance, it combines timeless elegance with lasting performance.</a:t>
            </a:r>
            <a:endParaRPr lang="en-IN" dirty="0">
              <a:solidFill>
                <a:srgbClr val="990033"/>
              </a:solidFill>
              <a:latin typeface="Monotype Corsiva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558" y="67734"/>
            <a:ext cx="996042" cy="521051"/>
          </a:xfrm>
          <a:prstGeom prst="rect">
            <a:avLst/>
          </a:prstGeom>
        </p:spPr>
      </p:pic>
      <p:pic>
        <p:nvPicPr>
          <p:cNvPr id="4" name="Picture 3" descr="C:\Users\MUKESH TRIPATHI\Downloads\WhatsApp Image 2025-11-08 at 16.19.2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4" y="67734"/>
            <a:ext cx="599613" cy="6588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477859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dirty="0"/>
              <a:t>Why Choose </a:t>
            </a:r>
            <a:r>
              <a:rPr lang="en-GB" dirty="0" smtClean="0"/>
              <a:t>our Product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dirty="0" smtClean="0">
                <a:solidFill>
                  <a:srgbClr val="990033"/>
                </a:solidFill>
              </a:rPr>
              <a:t>Premium </a:t>
            </a:r>
            <a:r>
              <a:rPr dirty="0">
                <a:solidFill>
                  <a:srgbClr val="990033"/>
                </a:solidFill>
              </a:rPr>
              <a:t>grade </a:t>
            </a:r>
            <a:r>
              <a:rPr dirty="0" smtClean="0">
                <a:solidFill>
                  <a:srgbClr val="990033"/>
                </a:solidFill>
              </a:rPr>
              <a:t>sourced </a:t>
            </a:r>
            <a:r>
              <a:rPr dirty="0">
                <a:solidFill>
                  <a:srgbClr val="990033"/>
                </a:solidFill>
              </a:rPr>
              <a:t>directly from our mines</a:t>
            </a:r>
          </a:p>
          <a:p>
            <a:r>
              <a:rPr dirty="0" smtClean="0">
                <a:solidFill>
                  <a:srgbClr val="990033"/>
                </a:solidFill>
              </a:rPr>
              <a:t>High </a:t>
            </a:r>
            <a:r>
              <a:rPr dirty="0">
                <a:solidFill>
                  <a:srgbClr val="990033"/>
                </a:solidFill>
              </a:rPr>
              <a:t>gloss and durability ideal for export quality slabs</a:t>
            </a:r>
          </a:p>
          <a:p>
            <a:r>
              <a:rPr dirty="0" smtClean="0">
                <a:solidFill>
                  <a:srgbClr val="990033"/>
                </a:solidFill>
              </a:rPr>
              <a:t>Uniform </a:t>
            </a:r>
            <a:r>
              <a:rPr dirty="0">
                <a:solidFill>
                  <a:srgbClr val="990033"/>
                </a:solidFill>
              </a:rPr>
              <a:t>texture with natural veining and superior strength</a:t>
            </a:r>
          </a:p>
          <a:p>
            <a:r>
              <a:rPr dirty="0" smtClean="0">
                <a:solidFill>
                  <a:srgbClr val="990033"/>
                </a:solidFill>
              </a:rPr>
              <a:t>Customized </a:t>
            </a:r>
            <a:r>
              <a:rPr dirty="0">
                <a:solidFill>
                  <a:srgbClr val="990033"/>
                </a:solidFill>
              </a:rPr>
              <a:t>block sizes available as per client requirements</a:t>
            </a:r>
          </a:p>
          <a:p>
            <a:r>
              <a:rPr dirty="0" smtClean="0">
                <a:solidFill>
                  <a:srgbClr val="990033"/>
                </a:solidFill>
              </a:rPr>
              <a:t>Backed </a:t>
            </a:r>
            <a:r>
              <a:rPr dirty="0">
                <a:solidFill>
                  <a:srgbClr val="990033"/>
                </a:solidFill>
              </a:rPr>
              <a:t>by years of expertise in stone mining and processing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558" y="67734"/>
            <a:ext cx="996042" cy="521051"/>
          </a:xfrm>
          <a:prstGeom prst="rect">
            <a:avLst/>
          </a:prstGeom>
        </p:spPr>
      </p:pic>
      <p:pic>
        <p:nvPicPr>
          <p:cNvPr id="5" name="Picture 4" descr="C:\Users\MUKESH TRIPATHI\Downloads\WhatsApp Image 2025-11-08 at 16.19.2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4" y="67734"/>
            <a:ext cx="599613" cy="6588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Contact us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/>
              <a:t>	</a:t>
            </a:r>
            <a:r>
              <a:rPr lang="en-GB" sz="1800" dirty="0" smtClean="0"/>
              <a:t>M/s Kumar Herbals</a:t>
            </a:r>
          </a:p>
          <a:p>
            <a:pPr marL="0" indent="0">
              <a:buNone/>
            </a:pPr>
            <a:r>
              <a:rPr lang="en-GB" sz="1800" dirty="0" smtClean="0"/>
              <a:t>	Village- </a:t>
            </a:r>
            <a:r>
              <a:rPr lang="en-GB" sz="1800" dirty="0" err="1" smtClean="0"/>
              <a:t>Narana</a:t>
            </a:r>
            <a:r>
              <a:rPr lang="en-GB" sz="1800" dirty="0" smtClean="0"/>
              <a:t> P.O. - </a:t>
            </a:r>
            <a:r>
              <a:rPr lang="en-GB" sz="1800" dirty="0" err="1" smtClean="0"/>
              <a:t>Narana</a:t>
            </a:r>
            <a:r>
              <a:rPr lang="en-GB" sz="1800" dirty="0" smtClean="0"/>
              <a:t> </a:t>
            </a:r>
          </a:p>
          <a:p>
            <a:pPr marL="0" indent="0">
              <a:buNone/>
            </a:pPr>
            <a:r>
              <a:rPr lang="en-GB" sz="1800" dirty="0" smtClean="0"/>
              <a:t>	</a:t>
            </a:r>
            <a:r>
              <a:rPr lang="en-GB" sz="1800" dirty="0" err="1"/>
              <a:t>T</a:t>
            </a:r>
            <a:r>
              <a:rPr lang="en-GB" sz="1800" dirty="0" err="1" smtClean="0"/>
              <a:t>eh</a:t>
            </a:r>
            <a:r>
              <a:rPr lang="en-GB" sz="1800" dirty="0" smtClean="0"/>
              <a:t>- </a:t>
            </a:r>
            <a:r>
              <a:rPr lang="en-GB" sz="1800" dirty="0" err="1" smtClean="0"/>
              <a:t>Deogarh</a:t>
            </a:r>
            <a:r>
              <a:rPr lang="en-GB" sz="1800" dirty="0" smtClean="0"/>
              <a:t> </a:t>
            </a:r>
            <a:r>
              <a:rPr lang="en-GB" sz="1800" dirty="0" err="1" smtClean="0"/>
              <a:t>Dist-Rajsamand</a:t>
            </a:r>
            <a:r>
              <a:rPr lang="en-GB" sz="1800" dirty="0" smtClean="0"/>
              <a:t>, Pin-313332, Rajasthan</a:t>
            </a:r>
          </a:p>
          <a:p>
            <a:pPr marL="0" indent="0">
              <a:buNone/>
            </a:pPr>
            <a:r>
              <a:rPr lang="en-IN" sz="2400" dirty="0" smtClean="0"/>
              <a:t>📞 </a:t>
            </a:r>
          </a:p>
          <a:p>
            <a:pPr marL="0" indent="0">
              <a:buNone/>
            </a:pPr>
            <a:r>
              <a:rPr lang="en-IN" sz="2400" dirty="0"/>
              <a:t>	</a:t>
            </a:r>
            <a:r>
              <a:rPr lang="en-GB" sz="1400" dirty="0" err="1" smtClean="0"/>
              <a:t>Mr.</a:t>
            </a:r>
            <a:r>
              <a:rPr lang="en-GB" sz="1400" dirty="0" smtClean="0"/>
              <a:t> </a:t>
            </a:r>
            <a:r>
              <a:rPr lang="en-GB" sz="1400" dirty="0" err="1" smtClean="0"/>
              <a:t>Ravindra</a:t>
            </a:r>
            <a:r>
              <a:rPr lang="en-GB" sz="1400" dirty="0" smtClean="0"/>
              <a:t> Gupta: </a:t>
            </a:r>
            <a:r>
              <a:rPr lang="it-IT" sz="1400" dirty="0" smtClean="0"/>
              <a:t>+</a:t>
            </a:r>
            <a:r>
              <a:rPr lang="it-IT" sz="1400" dirty="0"/>
              <a:t>91 </a:t>
            </a:r>
            <a:r>
              <a:rPr lang="it-IT" sz="1400" dirty="0" smtClean="0"/>
              <a:t>8209752868 </a:t>
            </a:r>
          </a:p>
          <a:p>
            <a:pPr marL="0" indent="0">
              <a:buNone/>
            </a:pPr>
            <a:r>
              <a:rPr lang="it-IT" sz="1400" dirty="0" smtClean="0"/>
              <a:t>	Mr. Munesh Sainger: +91 8630882069</a:t>
            </a:r>
          </a:p>
          <a:p>
            <a:pPr marL="0" indent="0">
              <a:buNone/>
            </a:pPr>
            <a:r>
              <a:rPr lang="it-IT" sz="1400" dirty="0" smtClean="0"/>
              <a:t>	Mr. Suraj Chandola: +91 7817000042</a:t>
            </a:r>
          </a:p>
          <a:p>
            <a:pPr marL="0" indent="0">
              <a:buNone/>
            </a:pPr>
            <a:r>
              <a:rPr lang="en-IN" sz="3600" dirty="0"/>
              <a:t>✉</a:t>
            </a:r>
            <a:endParaRPr lang="it-IT" sz="3600" dirty="0" smtClean="0"/>
          </a:p>
          <a:p>
            <a:pPr marL="0" indent="0">
              <a:buNone/>
            </a:pPr>
            <a:r>
              <a:rPr lang="it-IT" sz="1800" dirty="0" smtClean="0"/>
              <a:t>	ravindra-gupta@Lscinfraetch.com</a:t>
            </a:r>
          </a:p>
          <a:p>
            <a:pPr marL="0" indent="0">
              <a:buNone/>
            </a:pPr>
            <a:r>
              <a:rPr lang="en-IN" sz="1800" dirty="0" smtClean="0"/>
              <a:t>	munesh@lscinfratech.com</a:t>
            </a:r>
          </a:p>
          <a:p>
            <a:pPr marL="0" indent="0">
              <a:buNone/>
            </a:pPr>
            <a:r>
              <a:rPr lang="en-IN" sz="1800" dirty="0" smtClean="0"/>
              <a:t>	surajchandola@lscinfratech.com</a:t>
            </a:r>
            <a:endParaRPr lang="en-IN" sz="1800" dirty="0"/>
          </a:p>
          <a:p>
            <a:endParaRPr lang="en-IN" sz="2400" dirty="0" smtClean="0"/>
          </a:p>
          <a:p>
            <a:endParaRPr sz="2400" dirty="0"/>
          </a:p>
        </p:txBody>
      </p:sp>
      <p:pic>
        <p:nvPicPr>
          <p:cNvPr id="1027" name="Picture 3" descr="C:\Users\MUKESH TRIPATHI\Documents\imag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5" y="1172369"/>
            <a:ext cx="490538" cy="4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558" y="67734"/>
            <a:ext cx="996042" cy="521051"/>
          </a:xfrm>
          <a:prstGeom prst="rect">
            <a:avLst/>
          </a:prstGeom>
        </p:spPr>
      </p:pic>
      <p:pic>
        <p:nvPicPr>
          <p:cNvPr id="6" name="Picture 5" descr="C:\Users\MUKESH TRIPATHI\Downloads\WhatsApp Image 2025-11-08 at 16.19.28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4" y="67734"/>
            <a:ext cx="599613" cy="6588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757411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2400" dirty="0" smtClean="0"/>
              <a:t>	</a:t>
            </a:r>
          </a:p>
          <a:p>
            <a:pPr marL="0" indent="0" algn="ctr">
              <a:buNone/>
            </a:pPr>
            <a:r>
              <a:rPr lang="en-GB" sz="3600" dirty="0" smtClean="0">
                <a:solidFill>
                  <a:srgbClr val="990033"/>
                </a:solidFill>
              </a:rPr>
              <a:t>Our </a:t>
            </a:r>
            <a:r>
              <a:rPr lang="en-GB" sz="3600" dirty="0">
                <a:solidFill>
                  <a:srgbClr val="990033"/>
                </a:solidFill>
              </a:rPr>
              <a:t>strength lies in </a:t>
            </a:r>
            <a:endParaRPr lang="en-GB" sz="3600" dirty="0" smtClean="0">
              <a:solidFill>
                <a:srgbClr val="990033"/>
              </a:solidFill>
            </a:endParaRPr>
          </a:p>
          <a:p>
            <a:pPr marL="0" indent="0" algn="ctr">
              <a:buNone/>
            </a:pPr>
            <a:r>
              <a:rPr lang="en-GB" sz="3600" dirty="0" smtClean="0">
                <a:solidFill>
                  <a:srgbClr val="990033"/>
                </a:solidFill>
              </a:rPr>
              <a:t>Quality </a:t>
            </a:r>
          </a:p>
          <a:p>
            <a:pPr marL="0" indent="0" algn="ctr">
              <a:buNone/>
            </a:pPr>
            <a:r>
              <a:rPr lang="en-GB" sz="3600" dirty="0" smtClean="0">
                <a:solidFill>
                  <a:srgbClr val="990033"/>
                </a:solidFill>
              </a:rPr>
              <a:t>Consistency </a:t>
            </a:r>
          </a:p>
          <a:p>
            <a:pPr marL="0" indent="0" algn="ctr">
              <a:buNone/>
            </a:pPr>
            <a:r>
              <a:rPr lang="en-GB" sz="3600" smtClean="0">
                <a:solidFill>
                  <a:srgbClr val="990033"/>
                </a:solidFill>
              </a:rPr>
              <a:t>Lasting </a:t>
            </a:r>
            <a:r>
              <a:rPr lang="en-GB" sz="3600" dirty="0" smtClean="0">
                <a:solidFill>
                  <a:srgbClr val="990033"/>
                </a:solidFill>
              </a:rPr>
              <a:t>relationships</a:t>
            </a:r>
          </a:p>
          <a:p>
            <a:pPr marL="0" indent="0" algn="ctr">
              <a:buNone/>
            </a:pPr>
            <a:endParaRPr lang="en-GB" sz="3600" dirty="0" smtClean="0">
              <a:solidFill>
                <a:srgbClr val="990033"/>
              </a:solidFill>
            </a:endParaRPr>
          </a:p>
          <a:p>
            <a:pPr marL="0" indent="0" algn="ctr">
              <a:buNone/>
            </a:pPr>
            <a:r>
              <a:rPr lang="en-GB" sz="2400" dirty="0" smtClean="0">
                <a:solidFill>
                  <a:srgbClr val="990033"/>
                </a:solidFill>
                <a:latin typeface="Lucida Calligraphy" pitchFamily="66" charset="0"/>
              </a:rPr>
              <a:t>With warm regards </a:t>
            </a:r>
          </a:p>
          <a:p>
            <a:pPr marL="0" indent="0" algn="ctr">
              <a:buNone/>
            </a:pPr>
            <a:r>
              <a:rPr lang="en-GB" sz="2400" b="1" dirty="0" smtClean="0">
                <a:solidFill>
                  <a:srgbClr val="990033"/>
                </a:solidFill>
                <a:latin typeface="Lucida Calligraphy" pitchFamily="66" charset="0"/>
              </a:rPr>
              <a:t>Kumar Herbals</a:t>
            </a:r>
            <a:endParaRPr sz="2400" b="1" dirty="0">
              <a:solidFill>
                <a:srgbClr val="990033"/>
              </a:solidFill>
              <a:latin typeface="Lucida Calligraphy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49" y="89808"/>
            <a:ext cx="1319893" cy="690464"/>
          </a:xfrm>
          <a:prstGeom prst="rect">
            <a:avLst/>
          </a:prstGeom>
        </p:spPr>
      </p:pic>
      <p:pic>
        <p:nvPicPr>
          <p:cNvPr id="6" name="Picture 5" descr="C:\Users\MUKESH TRIPATHI\Downloads\WhatsApp Image 2025-11-08 at 16.19.2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18765"/>
            <a:ext cx="673099" cy="73955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95077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wipe/>
      </p:transition>
    </mc:Choice>
    <mc:Fallback>
      <p:transition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875" y="742829"/>
            <a:ext cx="8004175" cy="60103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/>
          <p:cNvSpPr/>
          <p:nvPr/>
        </p:nvSpPr>
        <p:spPr>
          <a:xfrm>
            <a:off x="1775694" y="196154"/>
            <a:ext cx="243688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Alaska </a:t>
            </a:r>
            <a:r>
              <a:rPr lang="en-US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Pink</a:t>
            </a:r>
            <a:endParaRPr lang="en-US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558" y="67734"/>
            <a:ext cx="996042" cy="521051"/>
          </a:xfrm>
          <a:prstGeom prst="rect">
            <a:avLst/>
          </a:prstGeom>
        </p:spPr>
      </p:pic>
      <p:pic>
        <p:nvPicPr>
          <p:cNvPr id="6" name="Picture 5" descr="C:\Users\MUKESH TRIPATHI\Downloads\WhatsApp Image 2025-11-08 at 16.19.2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4" y="67734"/>
            <a:ext cx="599613" cy="6588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pic>
        <p:nvPicPr>
          <p:cNvPr id="3074" name="Picture 2" descr="G:\PC 2 june 25\Desktop\Alaska Marble Marketing\used\10 mar 26\WhatsApp Image 2026-03-09 at 11.29.5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742829"/>
            <a:ext cx="8077200" cy="605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674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875" y="742829"/>
            <a:ext cx="8004175" cy="60103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/>
          <p:cNvSpPr/>
          <p:nvPr/>
        </p:nvSpPr>
        <p:spPr>
          <a:xfrm>
            <a:off x="1614592" y="196154"/>
            <a:ext cx="27590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Alaska White</a:t>
            </a:r>
            <a:endParaRPr lang="en-US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558" y="67734"/>
            <a:ext cx="996042" cy="521051"/>
          </a:xfrm>
          <a:prstGeom prst="rect">
            <a:avLst/>
          </a:prstGeom>
        </p:spPr>
      </p:pic>
      <p:pic>
        <p:nvPicPr>
          <p:cNvPr id="6" name="Picture 5" descr="C:\Users\MUKESH TRIPATHI\Downloads\WhatsApp Image 2025-11-08 at 16.19.2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4" y="67734"/>
            <a:ext cx="599613" cy="6588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pic>
        <p:nvPicPr>
          <p:cNvPr id="1026" name="Picture 2" descr="G:\PC 2 june 25\Desktop\Alaska Marble Marketing\used\10 mar 26\WhatsApp Image 2026-03-09 at 11.27.44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742829"/>
            <a:ext cx="8004175" cy="600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035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875" y="742829"/>
            <a:ext cx="8004175" cy="60103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/>
          <p:cNvSpPr/>
          <p:nvPr/>
        </p:nvSpPr>
        <p:spPr>
          <a:xfrm>
            <a:off x="1614592" y="196154"/>
            <a:ext cx="27590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Alaska White</a:t>
            </a:r>
            <a:endParaRPr lang="en-US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074" name="Picture 2" descr="F:\PC 2 june 25\Desktop\Alaska Marble Marketing\WhatsApp Image 2025-11-06 at 16.36.2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781050"/>
            <a:ext cx="7924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558" y="67734"/>
            <a:ext cx="996042" cy="521051"/>
          </a:xfrm>
          <a:prstGeom prst="rect">
            <a:avLst/>
          </a:prstGeom>
        </p:spPr>
      </p:pic>
      <p:pic>
        <p:nvPicPr>
          <p:cNvPr id="6" name="Picture 5" descr="C:\Users\MUKESH TRIPATHI\Downloads\WhatsApp Image 2025-11-08 at 16.19.28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4" y="67734"/>
            <a:ext cx="599613" cy="6588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030744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875" y="742829"/>
            <a:ext cx="8004175" cy="60103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/>
          <p:cNvSpPr/>
          <p:nvPr/>
        </p:nvSpPr>
        <p:spPr>
          <a:xfrm>
            <a:off x="1614592" y="196154"/>
            <a:ext cx="27590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Alaska White</a:t>
            </a:r>
            <a:endParaRPr lang="en-US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558" y="67734"/>
            <a:ext cx="996042" cy="521051"/>
          </a:xfrm>
          <a:prstGeom prst="rect">
            <a:avLst/>
          </a:prstGeom>
        </p:spPr>
      </p:pic>
      <p:pic>
        <p:nvPicPr>
          <p:cNvPr id="6" name="Picture 5" descr="C:\Users\MUKESH TRIPATHI\Downloads\WhatsApp Image 2025-11-08 at 16.19.2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4" y="67734"/>
            <a:ext cx="599613" cy="6588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pic>
        <p:nvPicPr>
          <p:cNvPr id="2050" name="Picture 2" descr="G:\PC 2 june 25\Desktop\Alaska Marble Marketing\used\10 mar 26\WhatsApp Image 2026-03-09 at 11.31.09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1161929"/>
            <a:ext cx="8005697" cy="509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744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875" y="742829"/>
            <a:ext cx="8004175" cy="60103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/>
          <p:cNvSpPr/>
          <p:nvPr/>
        </p:nvSpPr>
        <p:spPr>
          <a:xfrm>
            <a:off x="1614592" y="196154"/>
            <a:ext cx="27590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Alaska White</a:t>
            </a:r>
            <a:endParaRPr lang="en-US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122" name="Picture 2" descr="F:\PC 2 june 25\Desktop\Alaska Marble Marketing\WhatsApp Image 2025-11-07 at 10.37.3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2" y="790575"/>
            <a:ext cx="7924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558" y="67734"/>
            <a:ext cx="996042" cy="521051"/>
          </a:xfrm>
          <a:prstGeom prst="rect">
            <a:avLst/>
          </a:prstGeom>
        </p:spPr>
      </p:pic>
      <p:pic>
        <p:nvPicPr>
          <p:cNvPr id="6" name="Picture 5" descr="C:\Users\MUKESH TRIPATHI\Downloads\WhatsApp Image 2025-11-08 at 16.19.28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4" y="67734"/>
            <a:ext cx="599613" cy="6588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634132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875" y="742829"/>
            <a:ext cx="8004175" cy="60103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/>
          <p:cNvSpPr/>
          <p:nvPr/>
        </p:nvSpPr>
        <p:spPr>
          <a:xfrm>
            <a:off x="1614592" y="196154"/>
            <a:ext cx="27590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Alaska White</a:t>
            </a:r>
            <a:endParaRPr lang="en-US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6146" name="Picture 2" descr="F:\PC 2 june 25\Desktop\Alaska Marble Marketing\WhatsApp Image 2025-11-07 at 10.37.3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2" y="780929"/>
            <a:ext cx="7924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558" y="67734"/>
            <a:ext cx="996042" cy="521051"/>
          </a:xfrm>
          <a:prstGeom prst="rect">
            <a:avLst/>
          </a:prstGeom>
        </p:spPr>
      </p:pic>
      <p:pic>
        <p:nvPicPr>
          <p:cNvPr id="6" name="Picture 5" descr="C:\Users\MUKESH TRIPATHI\Downloads\WhatsApp Image 2025-11-08 at 16.19.28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4" y="67734"/>
            <a:ext cx="599613" cy="6588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634132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875" y="742829"/>
            <a:ext cx="8004175" cy="60103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/>
          <p:cNvSpPr/>
          <p:nvPr/>
        </p:nvSpPr>
        <p:spPr>
          <a:xfrm>
            <a:off x="1614592" y="196154"/>
            <a:ext cx="27590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Alaska White</a:t>
            </a:r>
            <a:endParaRPr lang="en-US" sz="3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7171" name="Picture 3" descr="F:\PC 2 june 25\Desktop\Alaska Marble Marketing\WhatsApp Image 2025-11-07 at 10.37.42-Photoroom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2" y="780929"/>
            <a:ext cx="7924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558" y="67734"/>
            <a:ext cx="996042" cy="521051"/>
          </a:xfrm>
          <a:prstGeom prst="rect">
            <a:avLst/>
          </a:prstGeom>
        </p:spPr>
      </p:pic>
      <p:pic>
        <p:nvPicPr>
          <p:cNvPr id="6" name="Picture 5" descr="C:\Users\MUKESH TRIPATHI\Downloads\WhatsApp Image 2025-11-08 at 16.19.28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4" y="67734"/>
            <a:ext cx="599613" cy="6588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20885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1666</TotalTime>
  <Words>245</Words>
  <Application>Microsoft Office PowerPoint</Application>
  <PresentationFormat>On-screen Show (4:3)</PresentationFormat>
  <Paragraphs>63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Premium Quality Alaska White / Pink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Choose our Product</vt:lpstr>
      <vt:lpstr>Contact us</vt:lpstr>
      <vt:lpstr>PowerPoint Presentation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Alaska White Marble Blocks</dc:title>
  <dc:creator>MUKESH TRIPATHI</dc:creator>
  <dc:description>generated using python-pptx</dc:description>
  <cp:lastModifiedBy>MUKESH TRIPATHI</cp:lastModifiedBy>
  <cp:revision>55</cp:revision>
  <dcterms:created xsi:type="dcterms:W3CDTF">2013-01-27T09:14:16Z</dcterms:created>
  <dcterms:modified xsi:type="dcterms:W3CDTF">2026-03-10T12:41:41Z</dcterms:modified>
</cp:coreProperties>
</file>